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587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31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57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43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3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389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2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82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1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81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2360-17C6-4042-80E4-D1C3F55580C0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05036-D6E5-4B62-AEFC-273868C966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80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Facefood</a:t>
            </a:r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 </a:t>
            </a:r>
            <a:endParaRPr lang="zh-CN" altLang="en-US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周泽楷，吴泽宇，黄镇杰，陈宇洋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76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823" y="907701"/>
            <a:ext cx="10515600" cy="42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73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3.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用户意见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93165"/>
            <a:ext cx="10515600" cy="5137150"/>
          </a:xfrm>
        </p:spPr>
        <p:txBody>
          <a:bodyPr/>
          <a:lstStyle/>
          <a:p>
            <a:r>
              <a:rPr lang="zh-CN" altLang="en-US" dirty="0"/>
              <a:t>邹国瀚：非常好用，十分满意。</a:t>
            </a:r>
          </a:p>
          <a:p>
            <a:r>
              <a:rPr lang="zh-CN" altLang="en-US" dirty="0"/>
              <a:t>钟柱明：还行，基本功能都有。</a:t>
            </a:r>
          </a:p>
          <a:p>
            <a:r>
              <a:rPr lang="zh-CN" altLang="en-US" dirty="0"/>
              <a:t>董桢晶：功能还不是很完善，不能关注人。</a:t>
            </a:r>
          </a:p>
          <a:p>
            <a:r>
              <a:rPr lang="zh-CN" altLang="en-US" dirty="0"/>
              <a:t>林俊贤：很不错，让我对华师饭堂又充满了信心。</a:t>
            </a:r>
          </a:p>
          <a:p>
            <a:r>
              <a:rPr lang="zh-CN" altLang="en-US" dirty="0"/>
              <a:t>彭超杰：希望能在外面点赞，不想点进详细信息里面点赞。</a:t>
            </a:r>
          </a:p>
          <a:p>
            <a:r>
              <a:rPr lang="zh-CN" altLang="en-US" dirty="0"/>
              <a:t>廖思源：</a:t>
            </a:r>
            <a:r>
              <a:rPr lang="zh-CN" altLang="en-US" dirty="0">
                <a:sym typeface="+mn-ea"/>
              </a:rPr>
              <a:t>滑动的图片需要滑动很长距离才会滑动。</a:t>
            </a:r>
          </a:p>
          <a:p>
            <a:r>
              <a:rPr lang="zh-CN" altLang="en-US" dirty="0">
                <a:sym typeface="+mn-ea"/>
              </a:rPr>
              <a:t>袁语聃：做的不错，希望色调能改进一些，不要太红太砖。</a:t>
            </a:r>
            <a:endParaRPr lang="zh-CN" altLang="en-US" dirty="0"/>
          </a:p>
          <a:p>
            <a:r>
              <a:rPr lang="zh-CN" altLang="en-US" dirty="0"/>
              <a:t>廖南山：希望能把评论加在图片下面。</a:t>
            </a:r>
          </a:p>
          <a:p>
            <a:r>
              <a:rPr lang="zh-CN" altLang="en-US" dirty="0"/>
              <a:t>陈永财：做的不错，我很喜欢。</a:t>
            </a:r>
          </a:p>
          <a:p>
            <a:r>
              <a:rPr lang="zh-CN" altLang="en-US" dirty="0"/>
              <a:t>余梓权：我觉得还行。</a:t>
            </a:r>
          </a:p>
        </p:txBody>
      </p:sp>
    </p:spTree>
    <p:extLst>
      <p:ext uri="{BB962C8B-B14F-4D97-AF65-F5344CB8AC3E}">
        <p14:creationId xmlns:p14="http://schemas.microsoft.com/office/powerpoint/2010/main" val="195804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3.用户体验和改进效果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110" y="1507490"/>
            <a:ext cx="10515600" cy="4351338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许多用户用了都觉得</a:t>
            </a:r>
            <a:r>
              <a:rPr lang="en-US" altLang="zh-CN"/>
              <a:t>ok</a:t>
            </a:r>
            <a:r>
              <a:rPr lang="zh-CN" altLang="en-US"/>
              <a:t>，但是还有一些用户提出了宝贵的意见，比如说：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每次进入应用都要登陆，超级麻烦。改进效果：在本地存了一个</a:t>
            </a:r>
            <a:r>
              <a:rPr lang="en-US" altLang="zh-CN"/>
              <a:t>sharepreference</a:t>
            </a:r>
            <a:r>
              <a:rPr lang="zh-CN" altLang="en-US"/>
              <a:t>，如果用户超过</a:t>
            </a:r>
            <a:r>
              <a:rPr lang="en-US" altLang="zh-CN"/>
              <a:t>24H</a:t>
            </a:r>
            <a:r>
              <a:rPr lang="zh-CN" altLang="en-US"/>
              <a:t>没有登陆才需要重新输入账号密码</a:t>
            </a:r>
          </a:p>
          <a:p>
            <a:r>
              <a:rPr lang="en-US" altLang="zh-CN"/>
              <a:t>2.</a:t>
            </a:r>
            <a:r>
              <a:rPr lang="zh-CN" altLang="en-US"/>
              <a:t>用户太少了，资讯一下子就刷到底了。改进方案：罗马不是一天建成的，这个</a:t>
            </a:r>
            <a:r>
              <a:rPr lang="en-US" altLang="zh-CN"/>
              <a:t>APP</a:t>
            </a:r>
            <a:r>
              <a:rPr lang="zh-CN" altLang="en-US"/>
              <a:t>也是最近才完成，需要大家一起多发点才有的看啊</a:t>
            </a:r>
            <a:r>
              <a:rPr lang="en-US" altLang="zh-CN"/>
              <a:t>......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如果自己的学号被人注册了怎么办。解决方案：通过校园卡来证明你是这个学号的主人，管理员会为你维权。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因为时间有限，后续会加入更多功能，比如说关注功能，可以关注自己喜欢的人。个人信息界面也会在后续继续更新，加入更多的个人信息。</a:t>
            </a:r>
          </a:p>
        </p:txBody>
      </p:sp>
    </p:spTree>
    <p:extLst>
      <p:ext uri="{BB962C8B-B14F-4D97-AF65-F5344CB8AC3E}">
        <p14:creationId xmlns:p14="http://schemas.microsoft.com/office/powerpoint/2010/main" val="760358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安卓按页面分工：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，主页、登录注册：周泽楷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，分享页面：黄镇杰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，条目详细信息及评论：吴泽宇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，个人信息页面：陈宇洋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后端按接口分工：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，大家一起讨论如何设计数据库更加合理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，账户管理：周泽楷和陈宇洋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，上传图片的接口：陈宇洋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，评论功能：吴泽宇和周泽楷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，分享功能：黄镇杰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，获取条目信息：周泽楷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26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1,</a:t>
            </a:r>
            <a:r>
              <a:rPr lang="zh-CN" altLang="en-US" dirty="0" smtClean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主要功能介绍</a:t>
            </a:r>
            <a:endParaRPr lang="zh-CN" altLang="en-US" dirty="0">
              <a:latin typeface="方正卡通简体" panose="03000509000000000000" pitchFamily="65" charset="-122"/>
              <a:ea typeface="方正卡通简体" panose="03000509000000000000" pitchFamily="65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52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登录注册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671" y="1690688"/>
            <a:ext cx="2353764" cy="4184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1672064"/>
            <a:ext cx="2364240" cy="420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39" y="1690687"/>
            <a:ext cx="2446836" cy="43499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04" y="1690686"/>
            <a:ext cx="2446836" cy="4349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75" y="1682702"/>
            <a:ext cx="2451327" cy="4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28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条目详细信息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0" y="2090055"/>
            <a:ext cx="2079012" cy="369602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23" y="2090056"/>
            <a:ext cx="2079013" cy="36960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36" y="2090055"/>
            <a:ext cx="2079014" cy="36960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12" y="2090055"/>
            <a:ext cx="2079013" cy="36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7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评论页面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72" y="1816916"/>
            <a:ext cx="2447627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44" y="1816916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分享页面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60" y="1690688"/>
            <a:ext cx="2447627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15" y="1690688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个人信息页面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00" y="1690688"/>
            <a:ext cx="2447627" cy="435133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4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2</a:t>
            </a:r>
            <a:r>
              <a:rPr lang="zh-CN" altLang="en-US" dirty="0">
                <a:latin typeface="方正卡通简体" panose="03000509000000000000" pitchFamily="65" charset="-122"/>
                <a:ea typeface="方正卡通简体" panose="03000509000000000000" pitchFamily="65" charset="-122"/>
              </a:rPr>
              <a:t>，测试用例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38200" y="2694014"/>
          <a:ext cx="10515600" cy="261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9239"/>
                <a:gridCol w="1399022"/>
                <a:gridCol w="2522827"/>
                <a:gridCol w="3176468"/>
                <a:gridCol w="2798044"/>
              </a:tblGrid>
              <a:tr h="16341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</a:rPr>
                        <a:t>测试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场景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动作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结果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动效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登录界面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输入学号、密码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学号明显显示，密码隐藏。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点击密码框的时候，“密码”从框中上升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登录界面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完成测试</a:t>
                      </a:r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r>
                        <a:rPr lang="zh-CN" altLang="en-US" sz="1000" u="none" strike="noStrike">
                          <a:effectLst/>
                        </a:rPr>
                        <a:t>之后，点击登录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显示主界面，</a:t>
                      </a:r>
                      <a:r>
                        <a:rPr lang="en-US" altLang="zh-CN" sz="1000" u="none" strike="noStrike">
                          <a:effectLst/>
                        </a:rPr>
                        <a:t>Toast</a:t>
                      </a:r>
                      <a:r>
                        <a:rPr lang="zh-CN" altLang="en-US" sz="1000" u="none" strike="noStrike">
                          <a:effectLst/>
                        </a:rPr>
                        <a:t>显示“登录成功”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界面跳转之间左滑效果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滑动展示图片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图片滑动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图片向左滑动，下标小球跳动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向下滑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刷新主界面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有转圈效果，整体向下移动再向上移动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点击一个分享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出现分享按钮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界面跳转之间左滑效果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6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查看分享界面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向右滑动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出现评论界面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界面跳转之间左滑效果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7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查看分享界面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在测试</a:t>
                      </a:r>
                      <a:r>
                        <a:rPr lang="en-US" altLang="zh-CN" sz="1000" u="none" strike="noStrike">
                          <a:effectLst/>
                        </a:rPr>
                        <a:t>6</a:t>
                      </a:r>
                      <a:r>
                        <a:rPr lang="zh-CN" altLang="en-US" sz="1000" u="none" strike="noStrike">
                          <a:effectLst/>
                        </a:rPr>
                        <a:t>之后，向左滑动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出现详细内容界面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界面跳转之间右滑效果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查看分享界面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点击评论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出现评论输入框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评论框从下跳出来，平且出现输入框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9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点击分享按钮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</a:rPr>
                        <a:t>出现分享会话框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分享会话框从下面跳出来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10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分享界面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输入分享内容、选择分享图片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分享内容和分享图片依次显示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11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主界面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向右滑动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显示隐私信息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界面跳转之间右滑效果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13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在测试</a:t>
                      </a:r>
                      <a:r>
                        <a:rPr lang="en-US" altLang="zh-CN" sz="1000" u="none" strike="noStrike">
                          <a:effectLst/>
                        </a:rPr>
                        <a:t>12</a:t>
                      </a:r>
                      <a:r>
                        <a:rPr lang="zh-CN" altLang="en-US" sz="1000" u="none" strike="noStrike">
                          <a:effectLst/>
                        </a:rPr>
                        <a:t>的基础上，向左滑动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显示公开信息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界面跳转之间左滑效果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14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点击想要修改的项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出现修改对话框（或者是选择框）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对话框跳出来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  <a:tr h="16341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000" u="none" strike="noStrike">
                          <a:effectLst/>
                        </a:rPr>
                        <a:t>15</a:t>
                      </a:r>
                      <a:endParaRPr lang="en-US" altLang="zh-CN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个人信息界面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向下滑动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</a:rPr>
                        <a:t>隐藏头像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</a:rPr>
                        <a:t>整体向上滑动，头像缩成一条红线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601" marR="8601" marT="8601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615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716</Words>
  <Application>Microsoft Office PowerPoint</Application>
  <PresentationFormat>宽屏</PresentationFormat>
  <Paragraphs>120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方正卡通简体</vt:lpstr>
      <vt:lpstr>宋体</vt:lpstr>
      <vt:lpstr>微软雅黑</vt:lpstr>
      <vt:lpstr>Arial</vt:lpstr>
      <vt:lpstr>Calibri</vt:lpstr>
      <vt:lpstr>Calibri Light</vt:lpstr>
      <vt:lpstr>Office 主题</vt:lpstr>
      <vt:lpstr>Facefood </vt:lpstr>
      <vt:lpstr>1,主要功能介绍</vt:lpstr>
      <vt:lpstr>登录注册</vt:lpstr>
      <vt:lpstr>主页</vt:lpstr>
      <vt:lpstr>条目详细信息</vt:lpstr>
      <vt:lpstr>评论页面</vt:lpstr>
      <vt:lpstr>分享页面</vt:lpstr>
      <vt:lpstr>个人信息页面</vt:lpstr>
      <vt:lpstr>2，测试用例</vt:lpstr>
      <vt:lpstr>PowerPoint 演示文稿</vt:lpstr>
      <vt:lpstr>3.用户意见</vt:lpstr>
      <vt:lpstr>3.用户体验和改进效果</vt:lpstr>
      <vt:lpstr>小组分工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Facefood</dc:title>
  <dc:creator>周 凯</dc:creator>
  <cp:lastModifiedBy>周 凯</cp:lastModifiedBy>
  <cp:revision>23</cp:revision>
  <dcterms:created xsi:type="dcterms:W3CDTF">2018-12-28T11:40:52Z</dcterms:created>
  <dcterms:modified xsi:type="dcterms:W3CDTF">2018-12-28T13:40:57Z</dcterms:modified>
</cp:coreProperties>
</file>